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/>
    <p:restoredTop sz="94664"/>
  </p:normalViewPr>
  <p:slideViewPr>
    <p:cSldViewPr snapToGrid="0" snapToObjects="1" showGuides="1">
      <p:cViewPr varScale="1">
        <p:scale>
          <a:sx n="108" d="100"/>
          <a:sy n="108" d="100"/>
        </p:scale>
        <p:origin x="3296" y="224"/>
      </p:cViewPr>
      <p:guideLst>
        <p:guide orient="horz" pos="32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13E6-54F6-6344-BCB4-D6DF37AA00CC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561A9-1AE7-5C49-8AA8-6D60DD97678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70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524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32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0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96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3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345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825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473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1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915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73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291CFEB-2B1D-124C-AE22-3AC44261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762825"/>
            <a:ext cx="45847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7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64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33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83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CE882B1C-8305-5847-83EA-23CD19A6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8" y="1064463"/>
            <a:ext cx="5160420" cy="31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2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E0DDBBF-0D21-2240-9449-4B252E1823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8" t="7571" r="34966" b="3653"/>
          <a:stretch/>
        </p:blipFill>
        <p:spPr>
          <a:xfrm>
            <a:off x="1163782" y="950026"/>
            <a:ext cx="4583876" cy="40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7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8B81F90-72B2-2847-8240-02196A7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" t="17703" r="17058" b="20019"/>
          <a:stretch/>
        </p:blipFill>
        <p:spPr>
          <a:xfrm>
            <a:off x="760021" y="1294410"/>
            <a:ext cx="6103918" cy="32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3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633C889-66CE-A14D-BA85-867366D53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2935" r="47376" b="3972"/>
          <a:stretch/>
        </p:blipFill>
        <p:spPr>
          <a:xfrm>
            <a:off x="1638795" y="736270"/>
            <a:ext cx="3360718" cy="75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5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547F2CB-03DB-FD41-95FB-539D5DA63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6" t="2642" r="44549" b="4704"/>
          <a:stretch/>
        </p:blipFill>
        <p:spPr>
          <a:xfrm>
            <a:off x="380010" y="665018"/>
            <a:ext cx="3811980" cy="75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C2C686-EB57-C642-86CF-9EA2BB5BA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" t="23728" r="18314" b="25811"/>
          <a:stretch/>
        </p:blipFill>
        <p:spPr>
          <a:xfrm>
            <a:off x="567561" y="1674420"/>
            <a:ext cx="6651259" cy="28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7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D7AA3E0-6E34-A542-B7F8-3F6AAC7DFD34}"/>
              </a:ext>
            </a:extLst>
          </p:cNvPr>
          <p:cNvGrpSpPr/>
          <p:nvPr/>
        </p:nvGrpSpPr>
        <p:grpSpPr>
          <a:xfrm>
            <a:off x="344384" y="1636814"/>
            <a:ext cx="6504278" cy="2685805"/>
            <a:chOff x="-23750" y="21769"/>
            <a:chExt cx="6504278" cy="2685805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7A7F4289-8682-5048-B7A1-1A204FDC1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8" t="4633" r="78479" b="9599"/>
            <a:stretch/>
          </p:blipFill>
          <p:spPr>
            <a:xfrm>
              <a:off x="-23750" y="21769"/>
              <a:ext cx="1496290" cy="2683824"/>
            </a:xfrm>
            <a:prstGeom prst="rect">
              <a:avLst/>
            </a:prstGeom>
          </p:spPr>
        </p:pic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1B472BC0-1FAC-5E43-B24D-C0E766199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118" t="4633" r="63529" b="9599"/>
            <a:stretch/>
          </p:blipFill>
          <p:spPr>
            <a:xfrm>
              <a:off x="1448790" y="21769"/>
              <a:ext cx="1009403" cy="2683824"/>
            </a:xfrm>
            <a:prstGeom prst="rect">
              <a:avLst/>
            </a:prstGeom>
          </p:spPr>
        </p:pic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E450583-C476-A748-B8D2-2289470D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068" t="4633" r="49476" b="9599"/>
            <a:stretch/>
          </p:blipFill>
          <p:spPr>
            <a:xfrm>
              <a:off x="2446318" y="23750"/>
              <a:ext cx="941635" cy="2683824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1AF9E813-8859-F046-AD87-471CF393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46" t="4633" r="34887" b="9599"/>
            <a:stretch/>
          </p:blipFill>
          <p:spPr>
            <a:xfrm>
              <a:off x="3387953" y="21769"/>
              <a:ext cx="950027" cy="2683824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1200BDBF-A8B7-0548-BDF1-9932B5B2B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167" t="4633" r="4491" b="9599"/>
            <a:stretch/>
          </p:blipFill>
          <p:spPr>
            <a:xfrm>
              <a:off x="4337980" y="21769"/>
              <a:ext cx="2142548" cy="268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49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0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1558</TotalTime>
  <Words>0</Words>
  <Application>Microsoft Macintosh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2021-11-14T11:05:33Z</dcterms:created>
  <dcterms:modified xsi:type="dcterms:W3CDTF">2021-11-24T08:27:47Z</dcterms:modified>
</cp:coreProperties>
</file>